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 Praha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Czech Republic • State Map | Fully Editable Vector Shape</a:t>
            </a:r>
          </a:p>
        </p:txBody>
      </p:sp>
      <p:sp>
        <p:nvSpPr>
          <p:cNvPr id="101" name=" Praha"/>
          <p:cNvSpPr/>
          <p:nvPr/>
        </p:nvSpPr>
        <p:spPr>
          <a:xfrm>
            <a:off x="2072487" y="1501444"/>
            <a:ext cx="8046720" cy="4586630"/>
          </a:xfrm>
          <a:custGeom>
            <a:avLst/>
            <a:gdLst/>
            <a:ahLst/>
            <a:cxnLst/>
            <a:rect l="0" t="0" r="100000" b="57000"/>
            <a:pathLst>
              <a:path w="100000" h="57000">
                <a:moveTo>
                  <a:pt x="38340" y="21690"/>
                </a:moveTo>
                <a:lnTo>
                  <a:pt x="38380" y="21800"/>
                </a:lnTo>
                <a:lnTo>
                  <a:pt x="38400" y="21850"/>
                </a:lnTo>
                <a:lnTo>
                  <a:pt x="38440" y="21900"/>
                </a:lnTo>
                <a:lnTo>
                  <a:pt x="38490" y="21940"/>
                </a:lnTo>
                <a:lnTo>
                  <a:pt x="38530" y="21960"/>
                </a:lnTo>
                <a:lnTo>
                  <a:pt x="38590" y="21990"/>
                </a:lnTo>
                <a:lnTo>
                  <a:pt x="38600" y="21990"/>
                </a:lnTo>
                <a:lnTo>
                  <a:pt x="38630" y="22000"/>
                </a:lnTo>
                <a:lnTo>
                  <a:pt x="38650" y="22010"/>
                </a:lnTo>
                <a:lnTo>
                  <a:pt x="38800" y="22050"/>
                </a:lnTo>
                <a:lnTo>
                  <a:pt x="38890" y="22070"/>
                </a:lnTo>
                <a:lnTo>
                  <a:pt x="38950" y="22070"/>
                </a:lnTo>
                <a:lnTo>
                  <a:pt x="39100" y="22080"/>
                </a:lnTo>
                <a:lnTo>
                  <a:pt x="39160" y="22090"/>
                </a:lnTo>
                <a:lnTo>
                  <a:pt x="39210" y="22110"/>
                </a:lnTo>
                <a:lnTo>
                  <a:pt x="39230" y="22120"/>
                </a:lnTo>
                <a:lnTo>
                  <a:pt x="39230" y="22130"/>
                </a:lnTo>
                <a:lnTo>
                  <a:pt x="39260" y="22170"/>
                </a:lnTo>
                <a:lnTo>
                  <a:pt x="39280" y="22270"/>
                </a:lnTo>
                <a:lnTo>
                  <a:pt x="39290" y="22330"/>
                </a:lnTo>
                <a:lnTo>
                  <a:pt x="39310" y="22380"/>
                </a:lnTo>
                <a:lnTo>
                  <a:pt x="39320" y="22380"/>
                </a:lnTo>
                <a:lnTo>
                  <a:pt x="39350" y="22410"/>
                </a:lnTo>
                <a:lnTo>
                  <a:pt x="39460" y="22460"/>
                </a:lnTo>
                <a:lnTo>
                  <a:pt x="39530" y="22510"/>
                </a:lnTo>
                <a:lnTo>
                  <a:pt x="39570" y="22520"/>
                </a:lnTo>
                <a:lnTo>
                  <a:pt x="39650" y="22550"/>
                </a:lnTo>
                <a:lnTo>
                  <a:pt x="39690" y="22570"/>
                </a:lnTo>
                <a:lnTo>
                  <a:pt x="39820" y="22680"/>
                </a:lnTo>
                <a:lnTo>
                  <a:pt x="39840" y="22710"/>
                </a:lnTo>
                <a:lnTo>
                  <a:pt x="39910" y="22830"/>
                </a:lnTo>
                <a:lnTo>
                  <a:pt x="39920" y="22850"/>
                </a:lnTo>
                <a:lnTo>
                  <a:pt x="39940" y="22890"/>
                </a:lnTo>
                <a:lnTo>
                  <a:pt x="39950" y="22920"/>
                </a:lnTo>
                <a:lnTo>
                  <a:pt x="39950" y="22980"/>
                </a:lnTo>
                <a:lnTo>
                  <a:pt x="39950" y="23040"/>
                </a:lnTo>
                <a:lnTo>
                  <a:pt x="39930" y="23100"/>
                </a:lnTo>
                <a:lnTo>
                  <a:pt x="39920" y="23110"/>
                </a:lnTo>
                <a:lnTo>
                  <a:pt x="39900" y="23140"/>
                </a:lnTo>
                <a:lnTo>
                  <a:pt x="39860" y="23170"/>
                </a:lnTo>
                <a:lnTo>
                  <a:pt x="39810" y="23190"/>
                </a:lnTo>
                <a:lnTo>
                  <a:pt x="39780" y="23200"/>
                </a:lnTo>
                <a:lnTo>
                  <a:pt x="39720" y="23220"/>
                </a:lnTo>
                <a:lnTo>
                  <a:pt x="39570" y="23250"/>
                </a:lnTo>
                <a:lnTo>
                  <a:pt x="39560" y="23260"/>
                </a:lnTo>
                <a:lnTo>
                  <a:pt x="39440" y="23320"/>
                </a:lnTo>
                <a:lnTo>
                  <a:pt x="39400" y="23330"/>
                </a:lnTo>
                <a:lnTo>
                  <a:pt x="39390" y="23330"/>
                </a:lnTo>
                <a:lnTo>
                  <a:pt x="39300" y="23330"/>
                </a:lnTo>
                <a:lnTo>
                  <a:pt x="39220" y="23340"/>
                </a:lnTo>
                <a:lnTo>
                  <a:pt x="39190" y="23340"/>
                </a:lnTo>
                <a:lnTo>
                  <a:pt x="39130" y="23350"/>
                </a:lnTo>
                <a:lnTo>
                  <a:pt x="39110" y="23360"/>
                </a:lnTo>
                <a:lnTo>
                  <a:pt x="39080" y="23380"/>
                </a:lnTo>
                <a:lnTo>
                  <a:pt x="39070" y="23400"/>
                </a:lnTo>
                <a:lnTo>
                  <a:pt x="39050" y="23430"/>
                </a:lnTo>
                <a:lnTo>
                  <a:pt x="39050" y="23480"/>
                </a:lnTo>
                <a:lnTo>
                  <a:pt x="39060" y="23540"/>
                </a:lnTo>
                <a:lnTo>
                  <a:pt x="39070" y="23570"/>
                </a:lnTo>
                <a:lnTo>
                  <a:pt x="39080" y="23590"/>
                </a:lnTo>
                <a:lnTo>
                  <a:pt x="39080" y="23600"/>
                </a:lnTo>
                <a:lnTo>
                  <a:pt x="39120" y="23640"/>
                </a:lnTo>
                <a:lnTo>
                  <a:pt x="39210" y="23710"/>
                </a:lnTo>
                <a:lnTo>
                  <a:pt x="39240" y="23740"/>
                </a:lnTo>
                <a:lnTo>
                  <a:pt x="39280" y="23820"/>
                </a:lnTo>
                <a:lnTo>
                  <a:pt x="39290" y="23870"/>
                </a:lnTo>
                <a:lnTo>
                  <a:pt x="39290" y="23910"/>
                </a:lnTo>
                <a:lnTo>
                  <a:pt x="39280" y="24210"/>
                </a:lnTo>
                <a:lnTo>
                  <a:pt x="39270" y="24270"/>
                </a:lnTo>
                <a:lnTo>
                  <a:pt x="39250" y="24320"/>
                </a:lnTo>
                <a:lnTo>
                  <a:pt x="39230" y="24370"/>
                </a:lnTo>
                <a:lnTo>
                  <a:pt x="39180" y="24430"/>
                </a:lnTo>
                <a:lnTo>
                  <a:pt x="39140" y="24480"/>
                </a:lnTo>
                <a:lnTo>
                  <a:pt x="39080" y="24530"/>
                </a:lnTo>
                <a:lnTo>
                  <a:pt x="39030" y="24610"/>
                </a:lnTo>
                <a:lnTo>
                  <a:pt x="39000" y="24650"/>
                </a:lnTo>
                <a:lnTo>
                  <a:pt x="38990" y="24660"/>
                </a:lnTo>
                <a:lnTo>
                  <a:pt x="38970" y="24670"/>
                </a:lnTo>
                <a:lnTo>
                  <a:pt x="38940" y="24690"/>
                </a:lnTo>
                <a:lnTo>
                  <a:pt x="38890" y="24720"/>
                </a:lnTo>
                <a:lnTo>
                  <a:pt x="38800" y="24730"/>
                </a:lnTo>
                <a:lnTo>
                  <a:pt x="38700" y="24720"/>
                </a:lnTo>
                <a:lnTo>
                  <a:pt x="38650" y="24700"/>
                </a:lnTo>
                <a:lnTo>
                  <a:pt x="38630" y="24680"/>
                </a:lnTo>
                <a:lnTo>
                  <a:pt x="38600" y="24650"/>
                </a:lnTo>
                <a:lnTo>
                  <a:pt x="38560" y="24560"/>
                </a:lnTo>
                <a:lnTo>
                  <a:pt x="38540" y="24550"/>
                </a:lnTo>
                <a:lnTo>
                  <a:pt x="38530" y="24540"/>
                </a:lnTo>
                <a:lnTo>
                  <a:pt x="38500" y="24520"/>
                </a:lnTo>
                <a:lnTo>
                  <a:pt x="38440" y="24500"/>
                </a:lnTo>
                <a:lnTo>
                  <a:pt x="38250" y="24480"/>
                </a:lnTo>
                <a:lnTo>
                  <a:pt x="38190" y="24460"/>
                </a:lnTo>
                <a:lnTo>
                  <a:pt x="38130" y="24450"/>
                </a:lnTo>
                <a:lnTo>
                  <a:pt x="37780" y="24500"/>
                </a:lnTo>
                <a:lnTo>
                  <a:pt x="37690" y="24530"/>
                </a:lnTo>
                <a:lnTo>
                  <a:pt x="37630" y="24550"/>
                </a:lnTo>
                <a:lnTo>
                  <a:pt x="37500" y="24620"/>
                </a:lnTo>
                <a:lnTo>
                  <a:pt x="37460" y="24660"/>
                </a:lnTo>
                <a:lnTo>
                  <a:pt x="37410" y="24700"/>
                </a:lnTo>
                <a:lnTo>
                  <a:pt x="37260" y="24790"/>
                </a:lnTo>
                <a:lnTo>
                  <a:pt x="37240" y="24800"/>
                </a:lnTo>
                <a:lnTo>
                  <a:pt x="37220" y="24810"/>
                </a:lnTo>
                <a:lnTo>
                  <a:pt x="37210" y="24810"/>
                </a:lnTo>
                <a:lnTo>
                  <a:pt x="37080" y="24850"/>
                </a:lnTo>
                <a:lnTo>
                  <a:pt x="37030" y="24880"/>
                </a:lnTo>
                <a:lnTo>
                  <a:pt x="36990" y="24910"/>
                </a:lnTo>
                <a:lnTo>
                  <a:pt x="36910" y="24980"/>
                </a:lnTo>
                <a:lnTo>
                  <a:pt x="36900" y="24980"/>
                </a:lnTo>
                <a:lnTo>
                  <a:pt x="36830" y="25060"/>
                </a:lnTo>
                <a:lnTo>
                  <a:pt x="36820" y="25060"/>
                </a:lnTo>
                <a:lnTo>
                  <a:pt x="36800" y="25080"/>
                </a:lnTo>
                <a:lnTo>
                  <a:pt x="36750" y="25120"/>
                </a:lnTo>
                <a:lnTo>
                  <a:pt x="36660" y="25190"/>
                </a:lnTo>
                <a:lnTo>
                  <a:pt x="36610" y="25220"/>
                </a:lnTo>
                <a:lnTo>
                  <a:pt x="36530" y="25270"/>
                </a:lnTo>
                <a:lnTo>
                  <a:pt x="36460" y="25300"/>
                </a:lnTo>
                <a:lnTo>
                  <a:pt x="36400" y="25310"/>
                </a:lnTo>
                <a:lnTo>
                  <a:pt x="36240" y="25340"/>
                </a:lnTo>
                <a:lnTo>
                  <a:pt x="35920" y="25370"/>
                </a:lnTo>
                <a:lnTo>
                  <a:pt x="35850" y="25380"/>
                </a:lnTo>
                <a:lnTo>
                  <a:pt x="35840" y="25390"/>
                </a:lnTo>
                <a:lnTo>
                  <a:pt x="35820" y="25400"/>
                </a:lnTo>
                <a:lnTo>
                  <a:pt x="35790" y="25430"/>
                </a:lnTo>
                <a:lnTo>
                  <a:pt x="35760" y="25480"/>
                </a:lnTo>
                <a:lnTo>
                  <a:pt x="35710" y="25640"/>
                </a:lnTo>
                <a:lnTo>
                  <a:pt x="35660" y="25720"/>
                </a:lnTo>
                <a:lnTo>
                  <a:pt x="35590" y="25800"/>
                </a:lnTo>
                <a:lnTo>
                  <a:pt x="35500" y="25860"/>
                </a:lnTo>
                <a:lnTo>
                  <a:pt x="35430" y="25880"/>
                </a:lnTo>
                <a:lnTo>
                  <a:pt x="35360" y="25890"/>
                </a:lnTo>
                <a:lnTo>
                  <a:pt x="35250" y="25890"/>
                </a:lnTo>
                <a:lnTo>
                  <a:pt x="35180" y="25880"/>
                </a:lnTo>
                <a:lnTo>
                  <a:pt x="35110" y="25870"/>
                </a:lnTo>
                <a:lnTo>
                  <a:pt x="35090" y="25850"/>
                </a:lnTo>
                <a:lnTo>
                  <a:pt x="34980" y="25760"/>
                </a:lnTo>
                <a:lnTo>
                  <a:pt x="34970" y="25740"/>
                </a:lnTo>
                <a:lnTo>
                  <a:pt x="34940" y="25680"/>
                </a:lnTo>
                <a:lnTo>
                  <a:pt x="34920" y="25590"/>
                </a:lnTo>
                <a:lnTo>
                  <a:pt x="34930" y="25550"/>
                </a:lnTo>
                <a:lnTo>
                  <a:pt x="34950" y="25460"/>
                </a:lnTo>
                <a:lnTo>
                  <a:pt x="35030" y="25210"/>
                </a:lnTo>
                <a:lnTo>
                  <a:pt x="35040" y="25150"/>
                </a:lnTo>
                <a:lnTo>
                  <a:pt x="35050" y="25080"/>
                </a:lnTo>
                <a:lnTo>
                  <a:pt x="35040" y="25050"/>
                </a:lnTo>
                <a:lnTo>
                  <a:pt x="35020" y="24990"/>
                </a:lnTo>
                <a:lnTo>
                  <a:pt x="34990" y="24950"/>
                </a:lnTo>
                <a:lnTo>
                  <a:pt x="34940" y="24920"/>
                </a:lnTo>
                <a:lnTo>
                  <a:pt x="34900" y="24910"/>
                </a:lnTo>
                <a:lnTo>
                  <a:pt x="34760" y="24870"/>
                </a:lnTo>
                <a:lnTo>
                  <a:pt x="34690" y="24840"/>
                </a:lnTo>
                <a:lnTo>
                  <a:pt x="34650" y="24800"/>
                </a:lnTo>
                <a:lnTo>
                  <a:pt x="34630" y="24780"/>
                </a:lnTo>
                <a:lnTo>
                  <a:pt x="34610" y="24720"/>
                </a:lnTo>
                <a:lnTo>
                  <a:pt x="34600" y="24650"/>
                </a:lnTo>
                <a:lnTo>
                  <a:pt x="34600" y="24610"/>
                </a:lnTo>
                <a:lnTo>
                  <a:pt x="34590" y="24390"/>
                </a:lnTo>
                <a:lnTo>
                  <a:pt x="34580" y="24320"/>
                </a:lnTo>
                <a:lnTo>
                  <a:pt x="34550" y="24260"/>
                </a:lnTo>
                <a:lnTo>
                  <a:pt x="34510" y="24220"/>
                </a:lnTo>
                <a:lnTo>
                  <a:pt x="34470" y="24190"/>
                </a:lnTo>
                <a:lnTo>
                  <a:pt x="34410" y="24160"/>
                </a:lnTo>
                <a:lnTo>
                  <a:pt x="34370" y="24150"/>
                </a:lnTo>
                <a:lnTo>
                  <a:pt x="34320" y="24130"/>
                </a:lnTo>
                <a:lnTo>
                  <a:pt x="34270" y="24090"/>
                </a:lnTo>
                <a:lnTo>
                  <a:pt x="34080" y="23860"/>
                </a:lnTo>
                <a:lnTo>
                  <a:pt x="34000" y="23720"/>
                </a:lnTo>
                <a:lnTo>
                  <a:pt x="33980" y="23690"/>
                </a:lnTo>
                <a:lnTo>
                  <a:pt x="33920" y="23630"/>
                </a:lnTo>
                <a:lnTo>
                  <a:pt x="33860" y="23580"/>
                </a:lnTo>
                <a:lnTo>
                  <a:pt x="33830" y="23540"/>
                </a:lnTo>
                <a:lnTo>
                  <a:pt x="33820" y="23530"/>
                </a:lnTo>
                <a:lnTo>
                  <a:pt x="33810" y="23470"/>
                </a:lnTo>
                <a:lnTo>
                  <a:pt x="33820" y="23440"/>
                </a:lnTo>
                <a:lnTo>
                  <a:pt x="33830" y="23410"/>
                </a:lnTo>
                <a:lnTo>
                  <a:pt x="33840" y="23380"/>
                </a:lnTo>
                <a:lnTo>
                  <a:pt x="33890" y="23350"/>
                </a:lnTo>
                <a:lnTo>
                  <a:pt x="33900" y="23350"/>
                </a:lnTo>
                <a:lnTo>
                  <a:pt x="33990" y="23310"/>
                </a:lnTo>
                <a:lnTo>
                  <a:pt x="34060" y="23270"/>
                </a:lnTo>
                <a:lnTo>
                  <a:pt x="34100" y="23260"/>
                </a:lnTo>
                <a:lnTo>
                  <a:pt x="34170" y="23240"/>
                </a:lnTo>
                <a:lnTo>
                  <a:pt x="34210" y="23210"/>
                </a:lnTo>
                <a:lnTo>
                  <a:pt x="34230" y="23180"/>
                </a:lnTo>
                <a:lnTo>
                  <a:pt x="34240" y="23160"/>
                </a:lnTo>
                <a:lnTo>
                  <a:pt x="34250" y="23130"/>
                </a:lnTo>
                <a:lnTo>
                  <a:pt x="34260" y="23090"/>
                </a:lnTo>
                <a:lnTo>
                  <a:pt x="34250" y="23070"/>
                </a:lnTo>
                <a:lnTo>
                  <a:pt x="34250" y="23050"/>
                </a:lnTo>
                <a:lnTo>
                  <a:pt x="34220" y="23020"/>
                </a:lnTo>
                <a:lnTo>
                  <a:pt x="34170" y="23000"/>
                </a:lnTo>
                <a:lnTo>
                  <a:pt x="34090" y="22970"/>
                </a:lnTo>
                <a:lnTo>
                  <a:pt x="34040" y="22950"/>
                </a:lnTo>
                <a:lnTo>
                  <a:pt x="33940" y="22860"/>
                </a:lnTo>
                <a:lnTo>
                  <a:pt x="33880" y="22810"/>
                </a:lnTo>
                <a:lnTo>
                  <a:pt x="33700" y="22650"/>
                </a:lnTo>
                <a:lnTo>
                  <a:pt x="33670" y="22610"/>
                </a:lnTo>
                <a:lnTo>
                  <a:pt x="33670" y="22600"/>
                </a:lnTo>
                <a:lnTo>
                  <a:pt x="33650" y="22560"/>
                </a:lnTo>
                <a:lnTo>
                  <a:pt x="33650" y="22530"/>
                </a:lnTo>
                <a:lnTo>
                  <a:pt x="33660" y="22500"/>
                </a:lnTo>
                <a:lnTo>
                  <a:pt x="33690" y="22450"/>
                </a:lnTo>
                <a:lnTo>
                  <a:pt x="33690" y="22440"/>
                </a:lnTo>
                <a:lnTo>
                  <a:pt x="33830" y="22340"/>
                </a:lnTo>
                <a:lnTo>
                  <a:pt x="33860" y="22330"/>
                </a:lnTo>
                <a:lnTo>
                  <a:pt x="33920" y="22320"/>
                </a:lnTo>
                <a:lnTo>
                  <a:pt x="34130" y="22300"/>
                </a:lnTo>
                <a:lnTo>
                  <a:pt x="34240" y="22280"/>
                </a:lnTo>
                <a:lnTo>
                  <a:pt x="34420" y="22190"/>
                </a:lnTo>
                <a:lnTo>
                  <a:pt x="34490" y="22140"/>
                </a:lnTo>
                <a:lnTo>
                  <a:pt x="34540" y="22120"/>
                </a:lnTo>
                <a:lnTo>
                  <a:pt x="34550" y="22120"/>
                </a:lnTo>
                <a:lnTo>
                  <a:pt x="34570" y="22120"/>
                </a:lnTo>
                <a:lnTo>
                  <a:pt x="34620" y="22130"/>
                </a:lnTo>
                <a:lnTo>
                  <a:pt x="34710" y="22170"/>
                </a:lnTo>
                <a:lnTo>
                  <a:pt x="34750" y="22190"/>
                </a:lnTo>
                <a:lnTo>
                  <a:pt x="34880" y="22220"/>
                </a:lnTo>
                <a:lnTo>
                  <a:pt x="34980" y="22210"/>
                </a:lnTo>
                <a:lnTo>
                  <a:pt x="35070" y="22190"/>
                </a:lnTo>
                <a:lnTo>
                  <a:pt x="35130" y="22160"/>
                </a:lnTo>
                <a:lnTo>
                  <a:pt x="35160" y="22100"/>
                </a:lnTo>
                <a:lnTo>
                  <a:pt x="35200" y="22010"/>
                </a:lnTo>
                <a:lnTo>
                  <a:pt x="35230" y="21880"/>
                </a:lnTo>
                <a:lnTo>
                  <a:pt x="35250" y="21810"/>
                </a:lnTo>
                <a:lnTo>
                  <a:pt x="35260" y="21790"/>
                </a:lnTo>
                <a:lnTo>
                  <a:pt x="35300" y="21750"/>
                </a:lnTo>
                <a:lnTo>
                  <a:pt x="35300" y="21740"/>
                </a:lnTo>
                <a:lnTo>
                  <a:pt x="35350" y="21710"/>
                </a:lnTo>
                <a:lnTo>
                  <a:pt x="35380" y="21690"/>
                </a:lnTo>
                <a:lnTo>
                  <a:pt x="35450" y="21680"/>
                </a:lnTo>
                <a:lnTo>
                  <a:pt x="35510" y="21670"/>
                </a:lnTo>
                <a:lnTo>
                  <a:pt x="35560" y="21670"/>
                </a:lnTo>
                <a:lnTo>
                  <a:pt x="35700" y="21680"/>
                </a:lnTo>
                <a:lnTo>
                  <a:pt x="35720" y="21680"/>
                </a:lnTo>
                <a:lnTo>
                  <a:pt x="35830" y="21690"/>
                </a:lnTo>
                <a:lnTo>
                  <a:pt x="35890" y="21700"/>
                </a:lnTo>
                <a:lnTo>
                  <a:pt x="35970" y="21640"/>
                </a:lnTo>
                <a:lnTo>
                  <a:pt x="36040" y="21590"/>
                </a:lnTo>
                <a:lnTo>
                  <a:pt x="36100" y="21530"/>
                </a:lnTo>
                <a:lnTo>
                  <a:pt x="36130" y="21500"/>
                </a:lnTo>
                <a:lnTo>
                  <a:pt x="36230" y="21430"/>
                </a:lnTo>
                <a:lnTo>
                  <a:pt x="36240" y="21420"/>
                </a:lnTo>
                <a:lnTo>
                  <a:pt x="36250" y="21410"/>
                </a:lnTo>
                <a:lnTo>
                  <a:pt x="36310" y="21400"/>
                </a:lnTo>
                <a:lnTo>
                  <a:pt x="36500" y="21380"/>
                </a:lnTo>
                <a:lnTo>
                  <a:pt x="36580" y="21360"/>
                </a:lnTo>
                <a:lnTo>
                  <a:pt x="36630" y="21340"/>
                </a:lnTo>
                <a:lnTo>
                  <a:pt x="36760" y="21220"/>
                </a:lnTo>
                <a:lnTo>
                  <a:pt x="36780" y="21210"/>
                </a:lnTo>
                <a:lnTo>
                  <a:pt x="36820" y="21180"/>
                </a:lnTo>
                <a:lnTo>
                  <a:pt x="36910" y="21160"/>
                </a:lnTo>
                <a:lnTo>
                  <a:pt x="37170" y="21140"/>
                </a:lnTo>
                <a:lnTo>
                  <a:pt x="37280" y="21100"/>
                </a:lnTo>
                <a:lnTo>
                  <a:pt x="37470" y="21050"/>
                </a:lnTo>
                <a:lnTo>
                  <a:pt x="37510" y="21040"/>
                </a:lnTo>
                <a:lnTo>
                  <a:pt x="37540" y="21040"/>
                </a:lnTo>
                <a:lnTo>
                  <a:pt x="37580" y="21040"/>
                </a:lnTo>
                <a:lnTo>
                  <a:pt x="37610" y="21050"/>
                </a:lnTo>
                <a:lnTo>
                  <a:pt x="37640" y="21080"/>
                </a:lnTo>
                <a:lnTo>
                  <a:pt x="37660" y="21120"/>
                </a:lnTo>
                <a:lnTo>
                  <a:pt x="37670" y="21120"/>
                </a:lnTo>
                <a:lnTo>
                  <a:pt x="37710" y="21250"/>
                </a:lnTo>
                <a:lnTo>
                  <a:pt x="37740" y="21300"/>
                </a:lnTo>
                <a:lnTo>
                  <a:pt x="37750" y="21310"/>
                </a:lnTo>
                <a:lnTo>
                  <a:pt x="37780" y="21340"/>
                </a:lnTo>
                <a:lnTo>
                  <a:pt x="37800" y="21350"/>
                </a:lnTo>
                <a:lnTo>
                  <a:pt x="37860" y="21370"/>
                </a:lnTo>
                <a:lnTo>
                  <a:pt x="37960" y="21400"/>
                </a:lnTo>
                <a:lnTo>
                  <a:pt x="37970" y="21410"/>
                </a:lnTo>
                <a:lnTo>
                  <a:pt x="38030" y="21430"/>
                </a:lnTo>
                <a:lnTo>
                  <a:pt x="38200" y="21510"/>
                </a:lnTo>
                <a:lnTo>
                  <a:pt x="38230" y="21530"/>
                </a:lnTo>
                <a:lnTo>
                  <a:pt x="38270" y="21560"/>
                </a:lnTo>
                <a:lnTo>
                  <a:pt x="38310" y="21610"/>
                </a:lnTo>
                <a:lnTo>
                  <a:pt x="38320" y="21640"/>
                </a:lnTo>
                <a:lnTo>
                  <a:pt x="38340" y="2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